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289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11"/>
    <p:restoredTop sz="92922"/>
  </p:normalViewPr>
  <p:slideViewPr>
    <p:cSldViewPr snapToGrid="0" snapToObjects="1" showGuides="1">
      <p:cViewPr varScale="1">
        <p:scale>
          <a:sx n="101" d="100"/>
          <a:sy n="101" d="100"/>
        </p:scale>
        <p:origin x="304" y="192"/>
      </p:cViewPr>
      <p:guideLst>
        <p:guide orient="horz" pos="2112"/>
        <p:guide pos="28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2F491-99EB-2B46-B1DD-557CB23DE26E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64071-E2AE-F640-8351-FC0763274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41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264071-E2AE-F640-8351-FC07632744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33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85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540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74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77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42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6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8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6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77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0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4DD57-13D1-0143-B970-10624A3DF7DB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697DE-46C0-924F-BC32-90689C035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845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3AC2FF83-C01E-694E-89DB-7550A8E53DBE}"/>
              </a:ext>
            </a:extLst>
          </p:cNvPr>
          <p:cNvCxnSpPr>
            <a:cxnSpLocks/>
          </p:cNvCxnSpPr>
          <p:nvPr/>
        </p:nvCxnSpPr>
        <p:spPr>
          <a:xfrm flipV="1">
            <a:off x="3890863" y="829987"/>
            <a:ext cx="1203899" cy="13874"/>
          </a:xfrm>
          <a:prstGeom prst="straightConnector1">
            <a:avLst/>
          </a:prstGeom>
          <a:ln w="127000">
            <a:solidFill>
              <a:srgbClr val="92D050"/>
            </a:solidFill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ectangle 190">
            <a:extLst>
              <a:ext uri="{FF2B5EF4-FFF2-40B4-BE49-F238E27FC236}">
                <a16:creationId xmlns:a16="http://schemas.microsoft.com/office/drawing/2014/main" id="{5ABD3356-CE9F-564F-9442-6D4CF97A7D5A}"/>
              </a:ext>
            </a:extLst>
          </p:cNvPr>
          <p:cNvSpPr/>
          <p:nvPr/>
        </p:nvSpPr>
        <p:spPr>
          <a:xfrm>
            <a:off x="3717834" y="53029"/>
            <a:ext cx="580031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1.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B852A039-28E2-6747-B37F-0945D101B466}"/>
              </a:ext>
            </a:extLst>
          </p:cNvPr>
          <p:cNvSpPr/>
          <p:nvPr/>
        </p:nvSpPr>
        <p:spPr>
          <a:xfrm>
            <a:off x="3723797" y="1806868"/>
            <a:ext cx="568104" cy="6924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05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2.</a:t>
            </a:r>
          </a:p>
        </p:txBody>
      </p: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1794BA26-829A-164D-8F1E-B38CC23D3BF6}"/>
              </a:ext>
            </a:extLst>
          </p:cNvPr>
          <p:cNvGrpSpPr/>
          <p:nvPr/>
        </p:nvGrpSpPr>
        <p:grpSpPr>
          <a:xfrm>
            <a:off x="206750" y="599966"/>
            <a:ext cx="1371600" cy="1371600"/>
            <a:chOff x="167840" y="308132"/>
            <a:chExt cx="1371600" cy="1371600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DE977159-2BCF-2948-A205-0C5E6447FE93}"/>
                </a:ext>
              </a:extLst>
            </p:cNvPr>
            <p:cNvSpPr/>
            <p:nvPr/>
          </p:nvSpPr>
          <p:spPr bwMode="auto">
            <a:xfrm>
              <a:off x="167840" y="308132"/>
              <a:ext cx="1371600" cy="1371600"/>
            </a:xfrm>
            <a:prstGeom prst="ellips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 dirty="0">
                <a:latin typeface="Arial" charset="0"/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79A46FB-D452-0B4C-8CB1-154269F7CF8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13094" y="660659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7ED86F16-4ED1-0749-99DA-290591E39CDF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14A7F127-637C-D744-ADE5-711DAFDBDE59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0E64A6D8-47BF-7546-8D12-19CA9EB5E2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4487" y="489800"/>
              <a:ext cx="95777" cy="3429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635C3183-9613-044A-9B3E-BEF4C71D7A9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83FD9C59-5C73-D548-B491-CBB384BBE29A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E4CF8BEF-24F9-6F4E-AD4B-627D0FE4CDC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51" y="1128754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56F2DF0A-01FC-E148-8650-42492F16E44D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756FD2D3-6D5F-1546-A7A2-4A0B7F0564E1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F18663-D511-6E41-B99B-3893295031B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47300" y="708547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76DB4569-1889-1D44-8B3C-F65BAFEA114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D116B70C-F425-7F4F-9A4F-3C966C3C5962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CDF2B1E1-6E09-6A44-8256-E33D466BF5F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82403" y="889259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37E7C0AB-1759-2541-A976-32CB305D8407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33366A64-F312-CB40-B999-4237B70985B5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D3287562-BC89-0743-B7A8-AC7EB811162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81802" y="1128754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5F02CA88-C992-C547-B764-5CD24F18CC54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90561EBC-5988-1A44-BD90-EE2490F0F2B6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D25A0AB3-FD7A-0644-AD62-F2F07DA4BB0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8731" y="1081873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36A70F9E-73B5-2C4C-8C17-5F35EBA4EA9E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4A58FA7A-8086-4A42-894A-A69C46873F9B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3927113F-D1C7-0F4F-B918-F45C33343DE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6733" y="726750"/>
              <a:ext cx="95777" cy="342901"/>
              <a:chOff x="2692399" y="2184397"/>
              <a:chExt cx="274320" cy="982137"/>
            </a:xfrm>
            <a:solidFill>
              <a:srgbClr val="7030A0"/>
            </a:solidFill>
          </p:grpSpPr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742B4994-8B38-7845-9499-7AEC521C9214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CFF4BABD-FC2D-184C-A175-A1260789FADC}"/>
                  </a:ext>
                </a:extLst>
              </p:cNvPr>
              <p:cNvSpPr/>
              <p:nvPr/>
            </p:nvSpPr>
            <p:spPr bwMode="auto">
              <a:xfrm>
                <a:off x="2711025" y="2540000"/>
                <a:ext cx="237068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0DF2032E-4A94-934C-993D-73F2E2501DE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35125" y="441913"/>
              <a:ext cx="95777" cy="3429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322D2948-EF24-074A-A873-FD66C49F7A56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15B8192C-EACA-744F-82BF-4B2076FE6E2E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A02D0AA8-4CB2-124D-9310-F22E35DDCCA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46698" y="1024547"/>
              <a:ext cx="95777" cy="3429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4FFF78C8-1A56-5044-9994-770660967A41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C3ECC938-886B-5F41-8AF9-BC15DEC7DC5B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369" name="Group 368">
            <a:extLst>
              <a:ext uri="{FF2B5EF4-FFF2-40B4-BE49-F238E27FC236}">
                <a16:creationId xmlns:a16="http://schemas.microsoft.com/office/drawing/2014/main" id="{745C96D1-C69A-0146-B62E-32F769431AB6}"/>
              </a:ext>
            </a:extLst>
          </p:cNvPr>
          <p:cNvGrpSpPr/>
          <p:nvPr/>
        </p:nvGrpSpPr>
        <p:grpSpPr>
          <a:xfrm>
            <a:off x="1800457" y="217802"/>
            <a:ext cx="1714500" cy="1714500"/>
            <a:chOff x="2825617" y="211791"/>
            <a:chExt cx="2286000" cy="2286000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5EA66BC-0A2A-4A4D-8DAC-0587DEE26D1A}"/>
                </a:ext>
              </a:extLst>
            </p:cNvPr>
            <p:cNvSpPr/>
            <p:nvPr/>
          </p:nvSpPr>
          <p:spPr bwMode="auto">
            <a:xfrm>
              <a:off x="2825617" y="211791"/>
              <a:ext cx="2286000" cy="2286000"/>
            </a:xfrm>
            <a:prstGeom prst="ellipse">
              <a:avLst/>
            </a:prstGeom>
            <a:noFill/>
            <a:ln w="76200" cap="flat" cmpd="sng" algn="ctr">
              <a:solidFill>
                <a:srgbClr val="FF2F9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 dirty="0">
                <a:solidFill>
                  <a:schemeClr val="accent2"/>
                </a:solidFill>
                <a:latin typeface="Arial" charset="0"/>
              </a:endParaRPr>
            </a:p>
          </p:txBody>
        </p: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B6A9F5F4-E835-4F4E-AD67-CB93D852C16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977567" y="841847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E5CA5A13-6C5E-1C48-8C8F-BC9265698898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C41561F1-B10E-D748-ADA0-1216A3333CDA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0B56AA7C-FCF3-7544-BEBB-F7FB41E5231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06090" y="614035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CA2700A0-6669-F340-877D-1E9CE37756E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E8C79F1B-E702-674A-8931-F28B9B67A0B4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98093DB8-FB59-B643-8491-E18E1C429CD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92676" y="1123074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921375A6-A4D1-894A-A051-10ADDF470BBD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F8BCB783-6F46-E540-B037-3EBCD4B6CDE1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F1CB8923-AF8F-5445-87B3-44F883390F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56508" y="905697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BA106798-A18E-B547-BA40-B9BC8410DD9F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B55512E7-04E6-934C-AA1D-FACFC1A3BAEE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459FF903-46D7-E348-AF06-2D5C54A21A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69979" y="1146647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D5CC4AA2-F4EA-7E40-BEAA-B6A7CF285885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B60C5BCC-03D4-9A4E-8D12-39C4A3313B4A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38740AF8-2F69-3843-98BF-54696C53F5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002510" y="1465974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7BCC150B-DF22-624E-8DFF-CAEEDCC0F1C9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2A49DF17-AAA9-D04C-A57E-DB443E9358AE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86C67464-73F8-0B45-B872-950F107714C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131749" y="1403466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CA2E0A67-7C56-AF41-8AFF-A49A0C3FEEAD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4E853D00-11C4-7641-8235-A507E94EE4C4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4E77B835-60C1-9948-851F-4EE659CC145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22418" y="434668"/>
              <a:ext cx="127703" cy="457201"/>
              <a:chOff x="2692399" y="2184397"/>
              <a:chExt cx="274320" cy="982137"/>
            </a:xfrm>
            <a:solidFill>
              <a:srgbClr val="7030A0"/>
            </a:solidFill>
          </p:grpSpPr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F3B92AD9-0DD4-4542-A64C-5693361CE231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0306C02B-6DAA-0046-8718-A562EA82D453}"/>
                  </a:ext>
                </a:extLst>
              </p:cNvPr>
              <p:cNvSpPr/>
              <p:nvPr/>
            </p:nvSpPr>
            <p:spPr bwMode="auto">
              <a:xfrm>
                <a:off x="2711025" y="2540000"/>
                <a:ext cx="237068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F5A1A67F-0B2B-E449-9536-210A19720B7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673608" y="550185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93814529-89E5-E743-A923-88AE55A28588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FE027810-550F-1840-8E55-F07E54149B6C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50" name="Group 249">
              <a:extLst>
                <a:ext uri="{FF2B5EF4-FFF2-40B4-BE49-F238E27FC236}">
                  <a16:creationId xmlns:a16="http://schemas.microsoft.com/office/drawing/2014/main" id="{C438E93F-0B75-A74E-B36C-61EAEDFDA7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689039" y="1327031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09D144F0-1287-F441-825A-EAE4D20D8714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2C3A11B7-5302-8443-8DC7-E565B65535EA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77A8A40B-0A8D-C44A-95E4-E5828A96D20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01327" y="333897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DAC5EAD1-574C-F04C-9C6C-896DE48C0B26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911CC067-0610-D94B-8997-DE7AE3313AE7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B6F95F19-0082-EC49-A209-79C70DE934E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811931" y="1018088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6F317E12-E3FE-3F4E-AA60-08ACC9C19E80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BF44E7AF-02D8-814F-AE49-6317246856F6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FFACB981-E317-FD44-B57E-6F2ECEDFF0C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57619" y="905697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BAD0A872-4ECA-564A-86C4-0FE7A99BD53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E0AA2E3D-0A08-CC43-8090-BF5DE6037EC8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4165EEAB-A4DC-BC42-8B8D-A21B6470DF8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19598" y="1443332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17737E6F-C8CA-3142-9AE8-CF2AB8924C70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86EE2CA1-236E-274B-A09D-7A7F0054F6D8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529628D2-7BD5-8A44-9BCC-948EB5B9E63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38585" y="1805125"/>
              <a:ext cx="127703" cy="457200"/>
              <a:chOff x="2692399" y="2184397"/>
              <a:chExt cx="274320" cy="982134"/>
            </a:xfrm>
            <a:solidFill>
              <a:srgbClr val="7030A0"/>
            </a:solidFill>
          </p:grpSpPr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33AEF91D-E192-EB44-B62F-525C475B2C9A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C77C3BD8-2A0C-0341-8B5D-0138907F79D5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E22E6DFD-A903-6F44-8B6F-CA701655372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16786" y="1883702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2068357C-42A2-AA46-BBE0-BF1F9AACA69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92501F39-5333-6349-B719-7652BD1B4197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75C88757-BC8D-2746-B08D-4C3525DA0FE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54915" y="487123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B02F5F04-B7EA-004B-9D8D-786F8B40C16B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5591DA4B-1B59-5E45-A145-B4D453B9F86B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1AA48640-8ADD-EA42-8622-42F693F2028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831068" y="1894025"/>
              <a:ext cx="127703" cy="457200"/>
              <a:chOff x="2692399" y="2184397"/>
              <a:chExt cx="274320" cy="982134"/>
            </a:xfrm>
            <a:solidFill>
              <a:srgbClr val="00B0F0"/>
            </a:solidFill>
          </p:grpSpPr>
          <p:sp>
            <p:nvSpPr>
              <p:cNvPr id="275" name="Oval 274">
                <a:extLst>
                  <a:ext uri="{FF2B5EF4-FFF2-40B4-BE49-F238E27FC236}">
                    <a16:creationId xmlns:a16="http://schemas.microsoft.com/office/drawing/2014/main" id="{464C4086-8848-B549-8261-372DDCA2DE79}"/>
                  </a:ext>
                </a:extLst>
              </p:cNvPr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D2E597B7-FF8C-644A-8D76-38B64DA81A6A}"/>
                  </a:ext>
                </a:extLst>
              </p:cNvPr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378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EA3CD4FB-74A1-F14F-8C2D-3B10426AB894}"/>
              </a:ext>
            </a:extLst>
          </p:cNvPr>
          <p:cNvGrpSpPr/>
          <p:nvPr/>
        </p:nvGrpSpPr>
        <p:grpSpPr>
          <a:xfrm>
            <a:off x="7230593" y="398495"/>
            <a:ext cx="1200150" cy="1200150"/>
            <a:chOff x="9704448" y="300332"/>
            <a:chExt cx="2286000" cy="2286000"/>
          </a:xfrm>
        </p:grpSpPr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B63D4DFF-8A29-A84F-9B8C-2B0119740335}"/>
                </a:ext>
              </a:extLst>
            </p:cNvPr>
            <p:cNvSpPr/>
            <p:nvPr/>
          </p:nvSpPr>
          <p:spPr bwMode="auto">
            <a:xfrm>
              <a:off x="9704448" y="300332"/>
              <a:ext cx="2286000" cy="2286000"/>
            </a:xfrm>
            <a:prstGeom prst="ellipse">
              <a:avLst/>
            </a:prstGeom>
            <a:noFill/>
            <a:ln w="76200" cap="flat" cmpd="sng" algn="ctr">
              <a:solidFill>
                <a:srgbClr val="FF2F9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C03EAC67-4672-5244-B843-522978C79E39}"/>
                </a:ext>
              </a:extLst>
            </p:cNvPr>
            <p:cNvGrpSpPr/>
            <p:nvPr/>
          </p:nvGrpSpPr>
          <p:grpSpPr>
            <a:xfrm>
              <a:off x="9856398" y="422438"/>
              <a:ext cx="1962067" cy="2017328"/>
              <a:chOff x="9856398" y="422438"/>
              <a:chExt cx="1962067" cy="2017328"/>
            </a:xfrm>
          </p:grpSpPr>
          <p:grpSp>
            <p:nvGrpSpPr>
              <p:cNvPr id="278" name="Group 277">
                <a:extLst>
                  <a:ext uri="{FF2B5EF4-FFF2-40B4-BE49-F238E27FC236}">
                    <a16:creationId xmlns:a16="http://schemas.microsoft.com/office/drawing/2014/main" id="{8BE51038-5750-F549-9741-4EC5B4AD772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856398" y="930388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279" name="Oval 278">
                  <a:extLst>
                    <a:ext uri="{FF2B5EF4-FFF2-40B4-BE49-F238E27FC236}">
                      <a16:creationId xmlns:a16="http://schemas.microsoft.com/office/drawing/2014/main" id="{9E2AEE80-2256-764D-B67E-18BFD5417AC0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0" name="Rectangle 279">
                  <a:extLst>
                    <a:ext uri="{FF2B5EF4-FFF2-40B4-BE49-F238E27FC236}">
                      <a16:creationId xmlns:a16="http://schemas.microsoft.com/office/drawing/2014/main" id="{3383A7C1-FDF1-EA42-8D1B-CE91FD61670E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1" name="Group 280">
                <a:extLst>
                  <a:ext uri="{FF2B5EF4-FFF2-40B4-BE49-F238E27FC236}">
                    <a16:creationId xmlns:a16="http://schemas.microsoft.com/office/drawing/2014/main" id="{9F5AED9F-2FE6-324C-A0BE-96508417F05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084921" y="702576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5BBFA484-DD04-D84F-9873-8307D08A3D6A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>
                  <a:extLst>
                    <a:ext uri="{FF2B5EF4-FFF2-40B4-BE49-F238E27FC236}">
                      <a16:creationId xmlns:a16="http://schemas.microsoft.com/office/drawing/2014/main" id="{572F311F-97F1-8B49-9B85-454C3477BA25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4" name="Group 283">
                <a:extLst>
                  <a:ext uri="{FF2B5EF4-FFF2-40B4-BE49-F238E27FC236}">
                    <a16:creationId xmlns:a16="http://schemas.microsoft.com/office/drawing/2014/main" id="{A605C683-0DCD-2B40-AFED-FFDD381209B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271507" y="1211615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15D799CB-4216-734B-88BC-FEBFE72EE082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6" name="Rectangle 285">
                  <a:extLst>
                    <a:ext uri="{FF2B5EF4-FFF2-40B4-BE49-F238E27FC236}">
                      <a16:creationId xmlns:a16="http://schemas.microsoft.com/office/drawing/2014/main" id="{15C1B08C-0C66-5B4A-9319-D5C0A85B3BB4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81BD1D63-0E49-404A-99DE-1ABC1F00F9C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835339" y="994238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B21A32F7-1F5C-F042-9339-99E71FCC34AC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9" name="Rectangle 288">
                  <a:extLst>
                    <a:ext uri="{FF2B5EF4-FFF2-40B4-BE49-F238E27FC236}">
                      <a16:creationId xmlns:a16="http://schemas.microsoft.com/office/drawing/2014/main" id="{ECD1327E-3986-C84C-BFAD-30236E8F6219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82447916-06FD-B94A-88E4-79AF95415078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148810" y="1235188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D7E40B4E-0A34-BC40-9A9A-AE6E39400739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2" name="Rectangle 291">
                  <a:extLst>
                    <a:ext uri="{FF2B5EF4-FFF2-40B4-BE49-F238E27FC236}">
                      <a16:creationId xmlns:a16="http://schemas.microsoft.com/office/drawing/2014/main" id="{10C522EB-C2EF-F94D-BC71-DF5E6917CD13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8FBA095B-C493-7345-A4C6-4817E5A0DBB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881341" y="1554515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294" name="Oval 293">
                  <a:extLst>
                    <a:ext uri="{FF2B5EF4-FFF2-40B4-BE49-F238E27FC236}">
                      <a16:creationId xmlns:a16="http://schemas.microsoft.com/office/drawing/2014/main" id="{8BA4E546-7EDE-F348-95A9-4C79BF5994A5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5" name="Rectangle 294">
                  <a:extLst>
                    <a:ext uri="{FF2B5EF4-FFF2-40B4-BE49-F238E27FC236}">
                      <a16:creationId xmlns:a16="http://schemas.microsoft.com/office/drawing/2014/main" id="{A83B469B-CA6C-744A-8C28-5DED65307C9A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96" name="Group 295">
                <a:extLst>
                  <a:ext uri="{FF2B5EF4-FFF2-40B4-BE49-F238E27FC236}">
                    <a16:creationId xmlns:a16="http://schemas.microsoft.com/office/drawing/2014/main" id="{842F476A-A256-034D-A0E5-54668EFA381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010580" y="1492007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624F2C65-9127-F948-B309-9C10892CE2DF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8" name="Rectangle 297">
                  <a:extLst>
                    <a:ext uri="{FF2B5EF4-FFF2-40B4-BE49-F238E27FC236}">
                      <a16:creationId xmlns:a16="http://schemas.microsoft.com/office/drawing/2014/main" id="{21544F0B-86F5-5B44-9910-5BEB936D95AE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99" name="Group 298">
                <a:extLst>
                  <a:ext uri="{FF2B5EF4-FFF2-40B4-BE49-F238E27FC236}">
                    <a16:creationId xmlns:a16="http://schemas.microsoft.com/office/drawing/2014/main" id="{66185B9B-88F0-6744-9AC6-749B495B413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301249" y="523209"/>
                <a:ext cx="127703" cy="457201"/>
                <a:chOff x="2692399" y="2184397"/>
                <a:chExt cx="274320" cy="982137"/>
              </a:xfrm>
              <a:solidFill>
                <a:srgbClr val="7030A0"/>
              </a:solidFill>
            </p:grpSpPr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12DDC933-4163-4642-8571-3843B6CCA3C2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1" name="Rectangle 300">
                  <a:extLst>
                    <a:ext uri="{FF2B5EF4-FFF2-40B4-BE49-F238E27FC236}">
                      <a16:creationId xmlns:a16="http://schemas.microsoft.com/office/drawing/2014/main" id="{8FA15BF2-4820-9F42-AC6C-A74557AA749F}"/>
                    </a:ext>
                  </a:extLst>
                </p:cNvPr>
                <p:cNvSpPr/>
                <p:nvPr/>
              </p:nvSpPr>
              <p:spPr bwMode="auto">
                <a:xfrm>
                  <a:off x="2711025" y="2540000"/>
                  <a:ext cx="237068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2" name="Group 301">
                <a:extLst>
                  <a:ext uri="{FF2B5EF4-FFF2-40B4-BE49-F238E27FC236}">
                    <a16:creationId xmlns:a16="http://schemas.microsoft.com/office/drawing/2014/main" id="{67E0AFD4-D1EA-2147-B993-DC582D6DD66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552439" y="638726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746B715F-0F50-854D-8B71-C1083D361414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B3004809-EF52-7E4F-8FB3-413910007661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5" name="Group 304">
                <a:extLst>
                  <a:ext uri="{FF2B5EF4-FFF2-40B4-BE49-F238E27FC236}">
                    <a16:creationId xmlns:a16="http://schemas.microsoft.com/office/drawing/2014/main" id="{5C629D92-702F-3844-8F43-E9FF9E17B04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567870" y="1415572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843F9458-7525-EE49-9E40-1B25BF9071D8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52D26AD7-F667-0B4F-ADCB-3EB3511F917E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8" name="Group 307">
                <a:extLst>
                  <a:ext uri="{FF2B5EF4-FFF2-40B4-BE49-F238E27FC236}">
                    <a16:creationId xmlns:a16="http://schemas.microsoft.com/office/drawing/2014/main" id="{308C4BE0-F79A-2B40-BD80-21E7E6CF377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780158" y="422438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C9D673D9-A924-5B4B-B7CC-A041969FC003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0" name="Rectangle 309">
                  <a:extLst>
                    <a:ext uri="{FF2B5EF4-FFF2-40B4-BE49-F238E27FC236}">
                      <a16:creationId xmlns:a16="http://schemas.microsoft.com/office/drawing/2014/main" id="{39D707D2-445E-9541-B76B-7DCED3BBD996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58B21B8B-BAC7-BC45-A3DF-9A142BAB9F1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690762" y="1106629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67DDD5D7-7DE2-2F49-B00E-CCC149B7E7AC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3" name="Rectangle 312">
                  <a:extLst>
                    <a:ext uri="{FF2B5EF4-FFF2-40B4-BE49-F238E27FC236}">
                      <a16:creationId xmlns:a16="http://schemas.microsoft.com/office/drawing/2014/main" id="{EBDE30F7-E975-1642-B0FC-E1D4FC2EBD26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41FB1AF9-A305-034B-8C36-95511D5FA6C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436450" y="994238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15" name="Oval 314">
                  <a:extLst>
                    <a:ext uri="{FF2B5EF4-FFF2-40B4-BE49-F238E27FC236}">
                      <a16:creationId xmlns:a16="http://schemas.microsoft.com/office/drawing/2014/main" id="{7C0DF4EA-0CCE-5F45-B5E5-DB336484989D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6" name="Rectangle 315">
                  <a:extLst>
                    <a:ext uri="{FF2B5EF4-FFF2-40B4-BE49-F238E27FC236}">
                      <a16:creationId xmlns:a16="http://schemas.microsoft.com/office/drawing/2014/main" id="{083FEBE5-4E43-DD4A-B3D5-E0A93F4375F5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27DA7539-B2EB-B947-A733-472178A1B712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398429" y="1531873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990852E8-B9B5-744F-8C0E-E5227B4BAB3F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9" name="Rectangle 318">
                  <a:extLst>
                    <a:ext uri="{FF2B5EF4-FFF2-40B4-BE49-F238E27FC236}">
                      <a16:creationId xmlns:a16="http://schemas.microsoft.com/office/drawing/2014/main" id="{126A031B-42D6-4C4D-BA65-2587DC77621C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916E86E9-3D4E-BF42-8CE3-37937F70CA0A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217416" y="1893666"/>
                <a:ext cx="127703" cy="457200"/>
                <a:chOff x="2692399" y="2184397"/>
                <a:chExt cx="274320" cy="982134"/>
              </a:xfrm>
              <a:solidFill>
                <a:srgbClr val="7030A0"/>
              </a:solidFill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EB5BC8EF-5113-514D-8EE7-BC0F41C2A0F1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2" name="Rectangle 321">
                  <a:extLst>
                    <a:ext uri="{FF2B5EF4-FFF2-40B4-BE49-F238E27FC236}">
                      <a16:creationId xmlns:a16="http://schemas.microsoft.com/office/drawing/2014/main" id="{503B2270-19CD-BF47-BFAC-DCF80B500B7D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3" name="Group 322">
                <a:extLst>
                  <a:ext uri="{FF2B5EF4-FFF2-40B4-BE49-F238E27FC236}">
                    <a16:creationId xmlns:a16="http://schemas.microsoft.com/office/drawing/2014/main" id="{9212C18F-9925-1441-929A-2F7DBB7F8CE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095617" y="1972243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0AF73065-3B93-1C41-A1C2-DD54575B78F8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5" name="Rectangle 324">
                  <a:extLst>
                    <a:ext uri="{FF2B5EF4-FFF2-40B4-BE49-F238E27FC236}">
                      <a16:creationId xmlns:a16="http://schemas.microsoft.com/office/drawing/2014/main" id="{CB7E2022-2A1B-4949-9CFD-4CE85AB89B3D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6" name="Group 325">
                <a:extLst>
                  <a:ext uri="{FF2B5EF4-FFF2-40B4-BE49-F238E27FC236}">
                    <a16:creationId xmlns:a16="http://schemas.microsoft.com/office/drawing/2014/main" id="{18974ED9-FBFC-5F4D-B529-C9D79DC01DE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1133746" y="575664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27" name="Oval 326">
                  <a:extLst>
                    <a:ext uri="{FF2B5EF4-FFF2-40B4-BE49-F238E27FC236}">
                      <a16:creationId xmlns:a16="http://schemas.microsoft.com/office/drawing/2014/main" id="{8C385B26-618A-844E-9BEA-30912A5B95D9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8" name="Rectangle 327">
                  <a:extLst>
                    <a:ext uri="{FF2B5EF4-FFF2-40B4-BE49-F238E27FC236}">
                      <a16:creationId xmlns:a16="http://schemas.microsoft.com/office/drawing/2014/main" id="{65DF311A-7E93-5B47-8533-734FA2F5C9C9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9" name="Group 328">
                <a:extLst>
                  <a:ext uri="{FF2B5EF4-FFF2-40B4-BE49-F238E27FC236}">
                    <a16:creationId xmlns:a16="http://schemas.microsoft.com/office/drawing/2014/main" id="{55CE055E-62FC-A34E-9216-358B5859215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0709899" y="1982566"/>
                <a:ext cx="127703" cy="457200"/>
                <a:chOff x="2692399" y="2184397"/>
                <a:chExt cx="274320" cy="982134"/>
              </a:xfrm>
              <a:solidFill>
                <a:srgbClr val="00B0F0"/>
              </a:solidFill>
            </p:grpSpPr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B08B4445-BD26-D04F-90A8-219F3F4D7D3F}"/>
                    </a:ext>
                  </a:extLst>
                </p:cNvPr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>
                  <a:extLst>
                    <a:ext uri="{FF2B5EF4-FFF2-40B4-BE49-F238E27FC236}">
                      <a16:creationId xmlns:a16="http://schemas.microsoft.com/office/drawing/2014/main" id="{25A59FA3-0D22-5848-B1C2-90076015BC40}"/>
                    </a:ext>
                  </a:extLst>
                </p:cNvPr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378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</p:grpSp>
      </p:grpSp>
      <p:sp>
        <p:nvSpPr>
          <p:cNvPr id="183" name="Oval 182">
            <a:extLst>
              <a:ext uri="{FF2B5EF4-FFF2-40B4-BE49-F238E27FC236}">
                <a16:creationId xmlns:a16="http://schemas.microsoft.com/office/drawing/2014/main" id="{8A1FE78D-5AEB-534B-8733-E4D2250CFA39}"/>
              </a:ext>
            </a:extLst>
          </p:cNvPr>
          <p:cNvSpPr/>
          <p:nvPr/>
        </p:nvSpPr>
        <p:spPr bwMode="auto">
          <a:xfrm>
            <a:off x="5668052" y="419947"/>
            <a:ext cx="1200150" cy="1200150"/>
          </a:xfrm>
          <a:prstGeom prst="ellipse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914378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400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338D2216-F513-3241-A3D2-F51CC85C72D6}"/>
              </a:ext>
            </a:extLst>
          </p:cNvPr>
          <p:cNvGrpSpPr>
            <a:grpSpLocks noChangeAspect="1"/>
          </p:cNvGrpSpPr>
          <p:nvPr/>
        </p:nvGrpSpPr>
        <p:grpSpPr>
          <a:xfrm>
            <a:off x="5758942" y="825777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C416EE23-A017-6A47-BE6E-C03368F2A0EA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351A806C-5869-6B45-BBE2-8870E8DC980A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35" name="Group 334">
            <a:extLst>
              <a:ext uri="{FF2B5EF4-FFF2-40B4-BE49-F238E27FC236}">
                <a16:creationId xmlns:a16="http://schemas.microsoft.com/office/drawing/2014/main" id="{8FF0C8BE-4210-B148-BDBD-15856F425058}"/>
              </a:ext>
            </a:extLst>
          </p:cNvPr>
          <p:cNvGrpSpPr>
            <a:grpSpLocks noChangeAspect="1"/>
          </p:cNvGrpSpPr>
          <p:nvPr/>
        </p:nvGrpSpPr>
        <p:grpSpPr>
          <a:xfrm>
            <a:off x="5965488" y="619411"/>
            <a:ext cx="183892" cy="658368"/>
            <a:chOff x="2692399" y="2184397"/>
            <a:chExt cx="274320" cy="982134"/>
          </a:xfrm>
          <a:solidFill>
            <a:srgbClr val="00B0F0"/>
          </a:solidFill>
        </p:grpSpPr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CCD0593A-62F1-6B4F-BBB3-E0C310C4AF60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1920BEF9-3F27-5448-A723-11BAE470DB1D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4A7966EA-17D4-6F45-9BFE-9DBC9FEF2BBF}"/>
              </a:ext>
            </a:extLst>
          </p:cNvPr>
          <p:cNvGrpSpPr>
            <a:grpSpLocks noChangeAspect="1"/>
          </p:cNvGrpSpPr>
          <p:nvPr/>
        </p:nvGrpSpPr>
        <p:grpSpPr>
          <a:xfrm>
            <a:off x="6195260" y="907485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39" name="Oval 338">
              <a:extLst>
                <a:ext uri="{FF2B5EF4-FFF2-40B4-BE49-F238E27FC236}">
                  <a16:creationId xmlns:a16="http://schemas.microsoft.com/office/drawing/2014/main" id="{43071BA1-DADA-B14D-9F64-F9683170DD28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74776FA8-5BDD-744D-89B4-99523A22B72F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CD20797A-C487-6548-9062-D926586FC7E2}"/>
              </a:ext>
            </a:extLst>
          </p:cNvPr>
          <p:cNvGrpSpPr>
            <a:grpSpLocks noChangeAspect="1"/>
          </p:cNvGrpSpPr>
          <p:nvPr/>
        </p:nvGrpSpPr>
        <p:grpSpPr>
          <a:xfrm>
            <a:off x="6645540" y="730004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F73CEA00-3856-B240-AFBD-95324D0AF808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E992C5BB-29C0-A147-873C-2F2BB6E1AFCA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070E6DE0-91BF-D646-BF9C-8E0C71E7FF23}"/>
              </a:ext>
            </a:extLst>
          </p:cNvPr>
          <p:cNvGrpSpPr>
            <a:grpSpLocks noChangeAspect="1"/>
          </p:cNvGrpSpPr>
          <p:nvPr/>
        </p:nvGrpSpPr>
        <p:grpSpPr>
          <a:xfrm>
            <a:off x="6290218" y="1227233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7D2DBF38-F762-0647-A856-B16258220065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FDF7A7FC-2C60-454C-B69F-2364CF119D36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7" name="Group 346">
            <a:extLst>
              <a:ext uri="{FF2B5EF4-FFF2-40B4-BE49-F238E27FC236}">
                <a16:creationId xmlns:a16="http://schemas.microsoft.com/office/drawing/2014/main" id="{D63D3B6A-95DC-A24E-92B0-256ABDCE3220}"/>
              </a:ext>
            </a:extLst>
          </p:cNvPr>
          <p:cNvGrpSpPr>
            <a:grpSpLocks noChangeAspect="1"/>
          </p:cNvGrpSpPr>
          <p:nvPr/>
        </p:nvGrpSpPr>
        <p:grpSpPr>
          <a:xfrm>
            <a:off x="5862769" y="646168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7EA40FE3-9471-8148-B909-5024537592B0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3266E6E5-FA6B-DE48-A8FD-0435CADEA1B3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E9A6AF2C-B265-9647-B455-F1BE64DD5D7D}"/>
              </a:ext>
            </a:extLst>
          </p:cNvPr>
          <p:cNvGrpSpPr>
            <a:grpSpLocks noChangeAspect="1"/>
          </p:cNvGrpSpPr>
          <p:nvPr/>
        </p:nvGrpSpPr>
        <p:grpSpPr>
          <a:xfrm>
            <a:off x="5849957" y="1093943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BA7CD6E7-F710-744C-9155-6E87CB4E694C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CA6AB894-7C35-7E45-B3F2-AEA664AA265F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3" name="Group 352">
            <a:extLst>
              <a:ext uri="{FF2B5EF4-FFF2-40B4-BE49-F238E27FC236}">
                <a16:creationId xmlns:a16="http://schemas.microsoft.com/office/drawing/2014/main" id="{D8CA50BD-9B81-D241-B26D-C963EFC541FA}"/>
              </a:ext>
            </a:extLst>
          </p:cNvPr>
          <p:cNvGrpSpPr>
            <a:grpSpLocks noChangeAspect="1"/>
          </p:cNvGrpSpPr>
          <p:nvPr/>
        </p:nvGrpSpPr>
        <p:grpSpPr>
          <a:xfrm>
            <a:off x="6573242" y="1093004"/>
            <a:ext cx="82296" cy="294636"/>
            <a:chOff x="2692399" y="2184397"/>
            <a:chExt cx="274320" cy="982137"/>
          </a:xfrm>
          <a:solidFill>
            <a:srgbClr val="7030A0"/>
          </a:solidFill>
        </p:grpSpPr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6A6A312-6F65-1D4D-BDB2-0B9EDAC92AAC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C00F03ED-8336-A741-B62A-4E7BBB4A3843}"/>
                </a:ext>
              </a:extLst>
            </p:cNvPr>
            <p:cNvSpPr/>
            <p:nvPr/>
          </p:nvSpPr>
          <p:spPr bwMode="auto">
            <a:xfrm>
              <a:off x="2711025" y="2540000"/>
              <a:ext cx="237068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27FCECBF-FF00-0A41-80BA-D24C2A208443}"/>
              </a:ext>
            </a:extLst>
          </p:cNvPr>
          <p:cNvGrpSpPr>
            <a:grpSpLocks noChangeAspect="1"/>
          </p:cNvGrpSpPr>
          <p:nvPr/>
        </p:nvGrpSpPr>
        <p:grpSpPr>
          <a:xfrm>
            <a:off x="6230341" y="546268"/>
            <a:ext cx="82296" cy="294635"/>
            <a:chOff x="2692399" y="2184397"/>
            <a:chExt cx="274320" cy="982134"/>
          </a:xfrm>
          <a:solidFill>
            <a:srgbClr val="7030A0"/>
          </a:solidFill>
        </p:grpSpPr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0639CA9-961D-AC46-BA68-B828F2EFB1EE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FCE81E70-8FB1-484C-885E-647474F25E06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1B7689D0-9278-7940-B1AE-46FBD376F2F5}"/>
              </a:ext>
            </a:extLst>
          </p:cNvPr>
          <p:cNvGrpSpPr>
            <a:grpSpLocks noChangeAspect="1"/>
          </p:cNvGrpSpPr>
          <p:nvPr/>
        </p:nvGrpSpPr>
        <p:grpSpPr>
          <a:xfrm>
            <a:off x="6363737" y="513646"/>
            <a:ext cx="183895" cy="658368"/>
            <a:chOff x="2692399" y="2184397"/>
            <a:chExt cx="274320" cy="982134"/>
          </a:xfrm>
          <a:solidFill>
            <a:srgbClr val="00B0F0"/>
          </a:solidFill>
        </p:grpSpPr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3CB3F9A-D600-F542-B0E5-E8B62AD26618}"/>
                </a:ext>
              </a:extLst>
            </p:cNvPr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42C6E153-8CA8-DF4C-BBF8-2605CEBD0E9A}"/>
                </a:ext>
              </a:extLst>
            </p:cNvPr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8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400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62" name="Rectangle 361">
            <a:extLst>
              <a:ext uri="{FF2B5EF4-FFF2-40B4-BE49-F238E27FC236}">
                <a16:creationId xmlns:a16="http://schemas.microsoft.com/office/drawing/2014/main" id="{15FC4DD0-A769-DA4A-82FC-B4FD3FBC3913}"/>
              </a:ext>
            </a:extLst>
          </p:cNvPr>
          <p:cNvSpPr/>
          <p:nvPr/>
        </p:nvSpPr>
        <p:spPr>
          <a:xfrm>
            <a:off x="577690" y="1975973"/>
            <a:ext cx="699952" cy="41549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225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20%</a:t>
            </a:r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E942BBC6-8647-B441-AE1F-1C2BFCB8A4A6}"/>
              </a:ext>
            </a:extLst>
          </p:cNvPr>
          <p:cNvSpPr/>
          <p:nvPr/>
        </p:nvSpPr>
        <p:spPr>
          <a:xfrm>
            <a:off x="2350993" y="1975973"/>
            <a:ext cx="699952" cy="41549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225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50%</a:t>
            </a:r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AF7AC513-6A73-6341-906B-9B06F1C82EF4}"/>
              </a:ext>
            </a:extLst>
          </p:cNvPr>
          <p:cNvSpPr/>
          <p:nvPr/>
        </p:nvSpPr>
        <p:spPr>
          <a:xfrm>
            <a:off x="5987931" y="1544293"/>
            <a:ext cx="701154" cy="41549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25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50%</a:t>
            </a:r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5E6558E6-8206-7B40-B35C-9D70FD2F4195}"/>
              </a:ext>
            </a:extLst>
          </p:cNvPr>
          <p:cNvSpPr/>
          <p:nvPr/>
        </p:nvSpPr>
        <p:spPr>
          <a:xfrm>
            <a:off x="7508967" y="1544293"/>
            <a:ext cx="699952" cy="41549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sz="225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anklin Gothic Medium" panose="020B0603020102020204" pitchFamily="34" charset="0"/>
              </a:rPr>
              <a:t>50%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F7847B02-705E-D147-AF7E-C86E07497B5C}"/>
              </a:ext>
            </a:extLst>
          </p:cNvPr>
          <p:cNvSpPr txBox="1"/>
          <p:nvPr/>
        </p:nvSpPr>
        <p:spPr>
          <a:xfrm>
            <a:off x="4141552" y="187505"/>
            <a:ext cx="149814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92D050"/>
                </a:solidFill>
                <a:latin typeface="Franklin Gothic Medium" panose="020B0603020102020204" pitchFamily="34" charset="0"/>
              </a:rPr>
              <a:t>weighting</a:t>
            </a:r>
          </a:p>
        </p:txBody>
      </p:sp>
      <p:sp>
        <p:nvSpPr>
          <p:cNvPr id="377" name="TextBox 376">
            <a:extLst>
              <a:ext uri="{FF2B5EF4-FFF2-40B4-BE49-F238E27FC236}">
                <a16:creationId xmlns:a16="http://schemas.microsoft.com/office/drawing/2014/main" id="{8809133E-DF9E-6546-941B-D9B54B9F760D}"/>
              </a:ext>
            </a:extLst>
          </p:cNvPr>
          <p:cNvSpPr txBox="1"/>
          <p:nvPr/>
        </p:nvSpPr>
        <p:spPr>
          <a:xfrm>
            <a:off x="4141552" y="1931508"/>
            <a:ext cx="139769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regression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548618C4-D2F1-2C4B-8576-71484B504E67}"/>
              </a:ext>
            </a:extLst>
          </p:cNvPr>
          <p:cNvSpPr txBox="1"/>
          <p:nvPr/>
        </p:nvSpPr>
        <p:spPr>
          <a:xfrm>
            <a:off x="76" y="2899944"/>
            <a:ext cx="46004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latin typeface="Franklin Gothic Medium" panose="020B0603020102020204" pitchFamily="34" charset="0"/>
              </a:rPr>
              <a:t>Hedge your bets</a:t>
            </a:r>
          </a:p>
        </p:txBody>
      </p:sp>
      <p:cxnSp>
        <p:nvCxnSpPr>
          <p:cNvPr id="390" name="Straight Arrow Connector 389">
            <a:extLst>
              <a:ext uri="{FF2B5EF4-FFF2-40B4-BE49-F238E27FC236}">
                <a16:creationId xmlns:a16="http://schemas.microsoft.com/office/drawing/2014/main" id="{A1B5C5CD-4618-F545-B779-8744A36C9EC5}"/>
              </a:ext>
            </a:extLst>
          </p:cNvPr>
          <p:cNvCxnSpPr>
            <a:cxnSpLocks/>
          </p:cNvCxnSpPr>
          <p:nvPr/>
        </p:nvCxnSpPr>
        <p:spPr>
          <a:xfrm flipV="1">
            <a:off x="3890863" y="2538590"/>
            <a:ext cx="1203899" cy="13874"/>
          </a:xfrm>
          <a:prstGeom prst="straightConnector1">
            <a:avLst/>
          </a:prstGeom>
          <a:ln w="127000">
            <a:solidFill>
              <a:schemeClr val="accent4"/>
            </a:solidFill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1" name="TextBox 390">
            <a:extLst>
              <a:ext uri="{FF2B5EF4-FFF2-40B4-BE49-F238E27FC236}">
                <a16:creationId xmlns:a16="http://schemas.microsoft.com/office/drawing/2014/main" id="{9F264A98-8443-8F4C-A410-1AC7F20E4C63}"/>
              </a:ext>
            </a:extLst>
          </p:cNvPr>
          <p:cNvSpPr txBox="1"/>
          <p:nvPr/>
        </p:nvSpPr>
        <p:spPr>
          <a:xfrm>
            <a:off x="5694799" y="2319518"/>
            <a:ext cx="39276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star wars </a:t>
            </a:r>
            <a:r>
              <a:rPr lang="en-US" sz="22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blue</a:t>
            </a:r>
          </a:p>
        </p:txBody>
      </p:sp>
      <p:sp>
        <p:nvSpPr>
          <p:cNvPr id="392" name="Rectangle 391">
            <a:extLst>
              <a:ext uri="{FF2B5EF4-FFF2-40B4-BE49-F238E27FC236}">
                <a16:creationId xmlns:a16="http://schemas.microsoft.com/office/drawing/2014/main" id="{29F6005C-B2A1-2440-8D87-F688E0C02781}"/>
              </a:ext>
            </a:extLst>
          </p:cNvPr>
          <p:cNvSpPr/>
          <p:nvPr/>
        </p:nvSpPr>
        <p:spPr>
          <a:xfrm>
            <a:off x="227423" y="3638241"/>
            <a:ext cx="844891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>
                <a:latin typeface="Franklin Gothic Medium" panose="020B0603020102020204" pitchFamily="34" charset="0"/>
              </a:rPr>
              <a:t>drawing conclusions from non-randomized studies</a:t>
            </a:r>
            <a:endParaRPr lang="en-US" sz="3000" dirty="0"/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CD86586B-F380-2046-B841-0FB9F063DB94}"/>
              </a:ext>
            </a:extLst>
          </p:cNvPr>
          <p:cNvSpPr/>
          <p:nvPr/>
        </p:nvSpPr>
        <p:spPr>
          <a:xfrm>
            <a:off x="55142" y="53029"/>
            <a:ext cx="3611892" cy="2585350"/>
          </a:xfrm>
          <a:prstGeom prst="rect">
            <a:avLst/>
          </a:pr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7" name="Picture 396">
            <a:extLst>
              <a:ext uri="{FF2B5EF4-FFF2-40B4-BE49-F238E27FC236}">
                <a16:creationId xmlns:a16="http://schemas.microsoft.com/office/drawing/2014/main" id="{5A455CCF-22E0-5442-AEA8-85EE689489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11" t="19922" r="32181" b="66076"/>
          <a:stretch/>
        </p:blipFill>
        <p:spPr>
          <a:xfrm rot="20668776">
            <a:off x="170401" y="51396"/>
            <a:ext cx="991832" cy="640193"/>
          </a:xfrm>
          <a:prstGeom prst="rect">
            <a:avLst/>
          </a:prstGeom>
        </p:spPr>
      </p:pic>
      <p:pic>
        <p:nvPicPr>
          <p:cNvPr id="398" name="Picture 397">
            <a:extLst>
              <a:ext uri="{FF2B5EF4-FFF2-40B4-BE49-F238E27FC236}">
                <a16:creationId xmlns:a16="http://schemas.microsoft.com/office/drawing/2014/main" id="{4C2851AC-43E8-F94C-A811-16209F0FAA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11" t="19922" r="32181" b="66076"/>
          <a:stretch/>
        </p:blipFill>
        <p:spPr>
          <a:xfrm rot="1087971">
            <a:off x="6140774" y="-51467"/>
            <a:ext cx="864936" cy="558286"/>
          </a:xfrm>
          <a:prstGeom prst="rect">
            <a:avLst/>
          </a:prstGeom>
        </p:spPr>
      </p:pic>
      <p:pic>
        <p:nvPicPr>
          <p:cNvPr id="399" name="Picture 398">
            <a:extLst>
              <a:ext uri="{FF2B5EF4-FFF2-40B4-BE49-F238E27FC236}">
                <a16:creationId xmlns:a16="http://schemas.microsoft.com/office/drawing/2014/main" id="{9939F7BB-D245-3841-899D-05CC63114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027" y="2215960"/>
            <a:ext cx="588359" cy="60173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17" name="TextBox 416">
                <a:extLst>
                  <a:ext uri="{FF2B5EF4-FFF2-40B4-BE49-F238E27FC236}">
                    <a16:creationId xmlns:a16="http://schemas.microsoft.com/office/drawing/2014/main" id="{6049B084-8AB7-E440-BE33-39F2A7C400B4}"/>
                  </a:ext>
                </a:extLst>
              </p:cNvPr>
              <p:cNvSpPr txBox="1"/>
              <p:nvPr/>
            </p:nvSpPr>
            <p:spPr>
              <a:xfrm>
                <a:off x="119950" y="4664470"/>
                <a:ext cx="8925392" cy="10248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500" b="0" i="1" smtClean="0">
                              <a:solidFill>
                                <a:schemeClr val="bg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  <m:sub>
                                          <m: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d>
                                    <m:d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𝑍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)(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d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500" b="0" i="1" smtClean="0">
                                              <a:solidFill>
                                                <a:schemeClr val="bg1">
                                                  <a:lumMod val="85000"/>
                                                  <a:lumOff val="1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d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(1−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𝑍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den>
                      </m:f>
                      <m:r>
                        <a:rPr lang="en-US" sz="2500" b="0" i="1" smtClean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sz="2500" b="0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17" name="TextBox 416">
                <a:extLst>
                  <a:ext uri="{FF2B5EF4-FFF2-40B4-BE49-F238E27FC236}">
                    <a16:creationId xmlns:a16="http://schemas.microsoft.com/office/drawing/2014/main" id="{6049B084-8AB7-E440-BE33-39F2A7C400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50" y="4664470"/>
                <a:ext cx="8925392" cy="1024832"/>
              </a:xfrm>
              <a:prstGeom prst="rect">
                <a:avLst/>
              </a:prstGeom>
              <a:blipFill>
                <a:blip r:embed="rId5"/>
                <a:stretch>
                  <a:fillRect l="-5398" t="-52439" r="-284" b="-95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8" name="TextBox 417">
                <a:extLst>
                  <a:ext uri="{FF2B5EF4-FFF2-40B4-BE49-F238E27FC236}">
                    <a16:creationId xmlns:a16="http://schemas.microsoft.com/office/drawing/2014/main" id="{9D7404A6-55D3-6345-9F7C-07379644BA96}"/>
                  </a:ext>
                </a:extLst>
              </p:cNvPr>
              <p:cNvSpPr txBox="1"/>
              <p:nvPr/>
            </p:nvSpPr>
            <p:spPr>
              <a:xfrm>
                <a:off x="187321" y="5943791"/>
                <a:ext cx="5236030" cy="8729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500" b="0" i="1" smtClean="0">
                              <a:solidFill>
                                <a:schemeClr val="bg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sSub>
                                    <m:sSubPr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𝑒</m:t>
                                      </m:r>
                                    </m:e>
                                    <m:sub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𝑍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_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nary>
                        </m:den>
                      </m:f>
                      <m:r>
                        <a:rPr lang="en-US" sz="2500" b="0" i="1" smtClean="0">
                          <a:solidFill>
                            <a:schemeClr val="bg1">
                              <a:lumMod val="85000"/>
                              <a:lumOff val="15000"/>
                            </a:schemeClr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</m:oMath>
                  </m:oMathPara>
                </a14:m>
                <a:endParaRPr lang="en-US" sz="2500" b="0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18" name="TextBox 417">
                <a:extLst>
                  <a:ext uri="{FF2B5EF4-FFF2-40B4-BE49-F238E27FC236}">
                    <a16:creationId xmlns:a16="http://schemas.microsoft.com/office/drawing/2014/main" id="{9D7404A6-55D3-6345-9F7C-07379644BA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21" y="5943791"/>
                <a:ext cx="5236030" cy="872931"/>
              </a:xfrm>
              <a:prstGeom prst="rect">
                <a:avLst/>
              </a:prstGeom>
              <a:blipFill>
                <a:blip r:embed="rId6"/>
                <a:stretch>
                  <a:fillRect t="-73913" b="-1115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19" name="TextBox 418">
                <a:extLst>
                  <a:ext uri="{FF2B5EF4-FFF2-40B4-BE49-F238E27FC236}">
                    <a16:creationId xmlns:a16="http://schemas.microsoft.com/office/drawing/2014/main" id="{74BD6E9E-1D3F-8A46-9A51-51C4BB83DA2C}"/>
                  </a:ext>
                </a:extLst>
              </p:cNvPr>
              <p:cNvSpPr txBox="1"/>
              <p:nvPr/>
            </p:nvSpPr>
            <p:spPr>
              <a:xfrm>
                <a:off x="4785151" y="5949629"/>
                <a:ext cx="3684919" cy="8729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500" b="0" i="1" smtClean="0">
                              <a:solidFill>
                                <a:schemeClr val="bg1">
                                  <a:lumMod val="85000"/>
                                  <a:lumOff val="1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)(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500" b="0" i="1" smtClean="0">
                                          <a:solidFill>
                                            <a:schemeClr val="bg1">
                                              <a:lumMod val="85000"/>
                                              <a:lumOff val="1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d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sSub>
                                <m:sSubPr>
                                  <m:ctrlP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  <m:sub>
                                  <m:r>
                                    <a:rPr lang="en-US" sz="2500" b="0" i="1" smtClean="0">
                                      <a:solidFill>
                                        <a:schemeClr val="bg1">
                                          <a:lumMod val="85000"/>
                                          <a:lumOff val="1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500" b="0" i="1" smtClean="0">
                                  <a:solidFill>
                                    <a:schemeClr val="bg1">
                                      <a:lumMod val="85000"/>
                                      <a:lumOff val="1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500" b="0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19" name="TextBox 418">
                <a:extLst>
                  <a:ext uri="{FF2B5EF4-FFF2-40B4-BE49-F238E27FC236}">
                    <a16:creationId xmlns:a16="http://schemas.microsoft.com/office/drawing/2014/main" id="{74BD6E9E-1D3F-8A46-9A51-51C4BB83DA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85151" y="5949629"/>
                <a:ext cx="3684919" cy="872931"/>
              </a:xfrm>
              <a:prstGeom prst="rect">
                <a:avLst/>
              </a:prstGeom>
              <a:blipFill>
                <a:blip r:embed="rId7"/>
                <a:stretch>
                  <a:fillRect l="-14433" t="-72464" r="-2405" b="-1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12" name="Group 411">
            <a:extLst>
              <a:ext uri="{FF2B5EF4-FFF2-40B4-BE49-F238E27FC236}">
                <a16:creationId xmlns:a16="http://schemas.microsoft.com/office/drawing/2014/main" id="{CD321757-ED1C-C744-9794-A6E151C5866D}"/>
              </a:ext>
            </a:extLst>
          </p:cNvPr>
          <p:cNvGrpSpPr/>
          <p:nvPr/>
        </p:nvGrpSpPr>
        <p:grpSpPr>
          <a:xfrm>
            <a:off x="1051870" y="4453515"/>
            <a:ext cx="3179687" cy="2329758"/>
            <a:chOff x="80208" y="4066577"/>
            <a:chExt cx="3179687" cy="2329758"/>
          </a:xfrm>
        </p:grpSpPr>
        <p:pic>
          <p:nvPicPr>
            <p:cNvPr id="400" name="Picture 399">
              <a:extLst>
                <a:ext uri="{FF2B5EF4-FFF2-40B4-BE49-F238E27FC236}">
                  <a16:creationId xmlns:a16="http://schemas.microsoft.com/office/drawing/2014/main" id="{C193F9DB-4061-4248-8A2F-BDA179426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</a:blip>
            <a:stretch>
              <a:fillRect/>
            </a:stretch>
          </p:blipFill>
          <p:spPr>
            <a:xfrm>
              <a:off x="278387" y="4066577"/>
              <a:ext cx="2702068" cy="2329758"/>
            </a:xfrm>
            <a:prstGeom prst="rect">
              <a:avLst/>
            </a:prstGeom>
          </p:spPr>
        </p:pic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730A8796-7E78-A444-98A9-F75D48CAB929}"/>
                </a:ext>
              </a:extLst>
            </p:cNvPr>
            <p:cNvSpPr/>
            <p:nvPr/>
          </p:nvSpPr>
          <p:spPr>
            <a:xfrm>
              <a:off x="2012218" y="5250094"/>
              <a:ext cx="1070892" cy="340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8436796F-C4D8-2843-8EB3-2E5151F67C81}"/>
                </a:ext>
              </a:extLst>
            </p:cNvPr>
            <p:cNvSpPr/>
            <p:nvPr/>
          </p:nvSpPr>
          <p:spPr>
            <a:xfrm>
              <a:off x="206750" y="4795686"/>
              <a:ext cx="1070892" cy="3579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TextBox 400">
              <a:extLst>
                <a:ext uri="{FF2B5EF4-FFF2-40B4-BE49-F238E27FC236}">
                  <a16:creationId xmlns:a16="http://schemas.microsoft.com/office/drawing/2014/main" id="{6BAA41AA-B178-A247-A4B7-0205DEF6D37C}"/>
                </a:ext>
              </a:extLst>
            </p:cNvPr>
            <p:cNvSpPr txBox="1"/>
            <p:nvPr/>
          </p:nvSpPr>
          <p:spPr>
            <a:xfrm>
              <a:off x="80208" y="4756776"/>
              <a:ext cx="149814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92D050"/>
                  </a:solidFill>
                  <a:latin typeface="Franklin Gothic Medium" panose="020B0603020102020204" pitchFamily="34" charset="0"/>
                </a:rPr>
                <a:t>weighting</a:t>
              </a:r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4DF21B21-CDE2-9743-9599-FF252ED572D4}"/>
                </a:ext>
              </a:extLst>
            </p:cNvPr>
            <p:cNvSpPr txBox="1"/>
            <p:nvPr/>
          </p:nvSpPr>
          <p:spPr>
            <a:xfrm>
              <a:off x="1862201" y="5211184"/>
              <a:ext cx="139769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chemeClr val="accent4"/>
                  </a:solidFill>
                  <a:latin typeface="Franklin Gothic Medium" panose="020B0603020102020204" pitchFamily="34" charset="0"/>
                </a:rPr>
                <a:t>regression</a:t>
              </a: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BB03F91A-905D-B344-BD4A-26780AB20D60}"/>
              </a:ext>
            </a:extLst>
          </p:cNvPr>
          <p:cNvGrpSpPr/>
          <p:nvPr/>
        </p:nvGrpSpPr>
        <p:grpSpPr>
          <a:xfrm>
            <a:off x="4945302" y="4453515"/>
            <a:ext cx="3179687" cy="2329758"/>
            <a:chOff x="5877197" y="4022259"/>
            <a:chExt cx="3179687" cy="2329758"/>
          </a:xfrm>
        </p:grpSpPr>
        <p:pic>
          <p:nvPicPr>
            <p:cNvPr id="403" name="Picture 402">
              <a:extLst>
                <a:ext uri="{FF2B5EF4-FFF2-40B4-BE49-F238E27FC236}">
                  <a16:creationId xmlns:a16="http://schemas.microsoft.com/office/drawing/2014/main" id="{4166735E-2915-BA41-988A-4DFBE065F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</a:blip>
            <a:stretch>
              <a:fillRect/>
            </a:stretch>
          </p:blipFill>
          <p:spPr>
            <a:xfrm flipH="1">
              <a:off x="6075376" y="4022259"/>
              <a:ext cx="2702068" cy="2329758"/>
            </a:xfrm>
            <a:prstGeom prst="rect">
              <a:avLst/>
            </a:prstGeom>
          </p:spPr>
        </p:pic>
        <p:sp>
          <p:nvSpPr>
            <p:cNvPr id="410" name="Rectangle 409">
              <a:extLst>
                <a:ext uri="{FF2B5EF4-FFF2-40B4-BE49-F238E27FC236}">
                  <a16:creationId xmlns:a16="http://schemas.microsoft.com/office/drawing/2014/main" id="{AA81947D-B5C4-7448-98A1-D1F2BC95539B}"/>
                </a:ext>
              </a:extLst>
            </p:cNvPr>
            <p:cNvSpPr/>
            <p:nvPr/>
          </p:nvSpPr>
          <p:spPr>
            <a:xfrm>
              <a:off x="7794620" y="4738850"/>
              <a:ext cx="1070892" cy="340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Rectangle 408">
              <a:extLst>
                <a:ext uri="{FF2B5EF4-FFF2-40B4-BE49-F238E27FC236}">
                  <a16:creationId xmlns:a16="http://schemas.microsoft.com/office/drawing/2014/main" id="{FFDC973D-06AE-B141-A0C2-A9AC39582A72}"/>
                </a:ext>
              </a:extLst>
            </p:cNvPr>
            <p:cNvSpPr/>
            <p:nvPr/>
          </p:nvSpPr>
          <p:spPr>
            <a:xfrm>
              <a:off x="5965079" y="5161482"/>
              <a:ext cx="1070892" cy="3579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1C8A7686-D839-F749-AF7C-FD196FA6CC08}"/>
                </a:ext>
              </a:extLst>
            </p:cNvPr>
            <p:cNvSpPr txBox="1"/>
            <p:nvPr/>
          </p:nvSpPr>
          <p:spPr>
            <a:xfrm flipH="1">
              <a:off x="5877197" y="5159930"/>
              <a:ext cx="1498142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rgbClr val="92D050"/>
                  </a:solidFill>
                  <a:latin typeface="Franklin Gothic Medium" panose="020B0603020102020204" pitchFamily="34" charset="0"/>
                </a:rPr>
                <a:t>weighting</a:t>
              </a:r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2251AB16-AD4A-F142-8140-DB96866CB9C9}"/>
                </a:ext>
              </a:extLst>
            </p:cNvPr>
            <p:cNvSpPr txBox="1"/>
            <p:nvPr/>
          </p:nvSpPr>
          <p:spPr>
            <a:xfrm flipH="1">
              <a:off x="7659190" y="4738850"/>
              <a:ext cx="1397694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00" b="1" dirty="0">
                  <a:solidFill>
                    <a:schemeClr val="accent4"/>
                  </a:solidFill>
                  <a:latin typeface="Franklin Gothic Medium" panose="020B0603020102020204" pitchFamily="34" charset="0"/>
                </a:rPr>
                <a:t>regression</a:t>
              </a:r>
            </a:p>
          </p:txBody>
        </p:sp>
      </p:grpSp>
      <p:pic>
        <p:nvPicPr>
          <p:cNvPr id="415" name="Picture 414">
            <a:extLst>
              <a:ext uri="{FF2B5EF4-FFF2-40B4-BE49-F238E27FC236}">
                <a16:creationId xmlns:a16="http://schemas.microsoft.com/office/drawing/2014/main" id="{3229191A-B437-3741-881B-33F500C65E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9300" y="2189141"/>
            <a:ext cx="458173" cy="398411"/>
          </a:xfrm>
          <a:prstGeom prst="rect">
            <a:avLst/>
          </a:prstGeom>
        </p:spPr>
      </p:pic>
      <p:pic>
        <p:nvPicPr>
          <p:cNvPr id="416" name="Picture 415">
            <a:extLst>
              <a:ext uri="{FF2B5EF4-FFF2-40B4-BE49-F238E27FC236}">
                <a16:creationId xmlns:a16="http://schemas.microsoft.com/office/drawing/2014/main" id="{90051FE4-39B4-C04E-87CF-79FF3EA442B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r="23937"/>
          <a:stretch/>
        </p:blipFill>
        <p:spPr>
          <a:xfrm flipH="1">
            <a:off x="5566571" y="2174752"/>
            <a:ext cx="348495" cy="3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726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416</TotalTime>
  <Words>38</Words>
  <Application>Microsoft Macintosh PowerPoint</Application>
  <PresentationFormat>On-screen Show (4:3)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Courier New</vt:lpstr>
      <vt:lpstr>Franklin Gothic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25</cp:revision>
  <dcterms:created xsi:type="dcterms:W3CDTF">2018-03-01T20:17:46Z</dcterms:created>
  <dcterms:modified xsi:type="dcterms:W3CDTF">2018-03-07T23:50:10Z</dcterms:modified>
</cp:coreProperties>
</file>

<file path=docProps/thumbnail.jpeg>
</file>